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"/>
  </p:notesMasterIdLst>
  <p:handoutMasterIdLst>
    <p:handoutMasterId r:id="rId8"/>
  </p:handoutMasterIdLst>
  <p:sldIdLst>
    <p:sldId id="256" r:id="rId2"/>
    <p:sldId id="264" r:id="rId3"/>
    <p:sldId id="261" r:id="rId4"/>
    <p:sldId id="266" r:id="rId5"/>
    <p:sldId id="263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7437A-18CD-442D-BC8B-5E4E0DD43E1D}" v="9" dt="2022-11-11T03:54:3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7" autoAdjust="0"/>
    <p:restoredTop sz="94660"/>
  </p:normalViewPr>
  <p:slideViewPr>
    <p:cSldViewPr>
      <p:cViewPr varScale="1">
        <p:scale>
          <a:sx n="160" d="100"/>
          <a:sy n="160" d="100"/>
        </p:scale>
        <p:origin x="2136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December 1, 2022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1600" u="sng" dirty="0"/>
              <a:t>전자</a:t>
            </a:r>
            <a:r>
              <a:rPr lang="en-US" altLang="ko-KR" sz="1600" u="sng" dirty="0"/>
              <a:t>HW</a:t>
            </a:r>
            <a:r>
              <a:rPr lang="ko-KR" altLang="en-US" sz="1600" u="sng" dirty="0"/>
              <a:t>설계 </a:t>
            </a:r>
            <a:r>
              <a:rPr lang="en-US" altLang="ko-KR" sz="1600" u="sng" dirty="0"/>
              <a:t>– </a:t>
            </a:r>
            <a:r>
              <a:rPr lang="ko-KR" altLang="en-US" sz="1600" u="sng" dirty="0"/>
              <a:t>설계과제</a:t>
            </a:r>
            <a:br>
              <a:rPr lang="en-US" altLang="ko-KR" dirty="0"/>
            </a:br>
            <a:r>
              <a:rPr lang="ko-KR" altLang="en-US" dirty="0"/>
              <a:t>초음파 센서를 이용한 스피드 건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윤준영 </a:t>
            </a:r>
            <a:r>
              <a:rPr lang="en-US" altLang="ko-KR" sz="2000" dirty="0"/>
              <a:t>(2016121150; 50%), </a:t>
            </a:r>
            <a:r>
              <a:rPr lang="ko-KR" altLang="en-US" sz="2000" dirty="0"/>
              <a:t>최용훈 </a:t>
            </a:r>
            <a:r>
              <a:rPr lang="en-US" altLang="ko-KR" sz="2000" dirty="0"/>
              <a:t>(2017124218; 50%)</a:t>
            </a:r>
          </a:p>
        </p:txBody>
      </p:sp>
    </p:spTree>
    <p:extLst>
      <p:ext uri="{BB962C8B-B14F-4D97-AF65-F5344CB8AC3E}">
        <p14:creationId xmlns:p14="http://schemas.microsoft.com/office/powerpoint/2010/main" val="34174706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54E9B-87A8-4CB9-700C-EF1344E0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대비 설계 상 변경된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B6E5B-391A-5AD9-29A9-D56EE1D820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두 초음파 센서를 이용하여 거리를 측정하는 과정인 </a:t>
            </a:r>
            <a:r>
              <a:rPr lang="en-US" altLang="ko-KR" dirty="0"/>
              <a:t>Calibration </a:t>
            </a:r>
            <a:r>
              <a:rPr lang="ko-KR" altLang="en-US" dirty="0"/>
              <a:t>완료 시 </a:t>
            </a:r>
            <a:r>
              <a:rPr lang="en-US" altLang="ko-KR" dirty="0"/>
              <a:t>LED</a:t>
            </a:r>
            <a:r>
              <a:rPr lang="ko-KR" altLang="en-US" dirty="0"/>
              <a:t>를 점멸하는 것으로 설계하였으나</a:t>
            </a:r>
            <a:r>
              <a:rPr lang="en-US" altLang="ko-KR" dirty="0"/>
              <a:t>, </a:t>
            </a:r>
            <a:r>
              <a:rPr lang="ko-KR" altLang="en-US" dirty="0"/>
              <a:t>전체적인 진행도를 확인하기 위하여 </a:t>
            </a:r>
            <a:r>
              <a:rPr lang="en-US" altLang="ko-KR" dirty="0"/>
              <a:t>7-segment display</a:t>
            </a:r>
            <a:r>
              <a:rPr lang="ko-KR" altLang="en-US" dirty="0"/>
              <a:t>로 진행 상황을 표기하는 방법으로 변경하였다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54366-6423-D0D6-4EC6-95D869DBE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1951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094DA-FF6F-4A33-96C4-8743C211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</a:t>
            </a:r>
            <a:r>
              <a:rPr lang="ko-KR" altLang="en-US"/>
              <a:t>대비 진행률의 자체 평가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56B5A-6752-4304-98EF-5FFE5DA9CE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중간 시연 평가에 대한 목표 및 평가 계획 </a:t>
            </a:r>
            <a:r>
              <a:rPr lang="en-US" altLang="ko-KR" dirty="0"/>
              <a:t>(</a:t>
            </a:r>
            <a:r>
              <a:rPr lang="ko-KR" altLang="en-US" dirty="0"/>
              <a:t>시연 목표 사항은 계획서 상에 명시된 내용들로 구성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EE996-6D38-4AFE-8284-19E10FF08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2A42FD-F6C1-4ABB-88F5-220F7020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660729"/>
              </p:ext>
            </p:extLst>
          </p:nvPr>
        </p:nvGraphicFramePr>
        <p:xfrm>
          <a:off x="683568" y="1700808"/>
          <a:ext cx="7992888" cy="459225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4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15833021"/>
                    </a:ext>
                  </a:extLst>
                </a:gridCol>
              </a:tblGrid>
              <a:tr h="587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시연 목표 사항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 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버튼을 통해 작동 시작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/>
                        <a:t>Interrupt</a:t>
                      </a:r>
                      <a:r>
                        <a:rPr lang="ko-KR" altLang="en-US" sz="1400"/>
                        <a:t>를 발생시켜 작동을 시작한다</a:t>
                      </a:r>
                      <a:r>
                        <a:rPr lang="en-US" altLang="ko-KR" sz="1400"/>
                        <a:t>. Calibration</a:t>
                      </a:r>
                      <a:r>
                        <a:rPr lang="ko-KR" altLang="en-US" sz="1400"/>
                        <a:t>과정을 시작한다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/>
                        <a:t>Calibration </a:t>
                      </a:r>
                      <a:r>
                        <a:rPr lang="ko-KR" altLang="en-US" sz="1400" dirty="0"/>
                        <a:t>완료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/>
                        <a:t>두 초음파 센서로부터 거리를 </a:t>
                      </a:r>
                      <a:r>
                        <a:rPr lang="en-US" altLang="ko-KR" sz="1400"/>
                        <a:t>GPIO</a:t>
                      </a:r>
                      <a:r>
                        <a:rPr lang="ko-KR" altLang="en-US" sz="1400"/>
                        <a:t>로 받아와 </a:t>
                      </a:r>
                      <a:r>
                        <a:rPr lang="en-US" altLang="ko-KR" sz="1400"/>
                        <a:t>idle </a:t>
                      </a:r>
                      <a:r>
                        <a:rPr lang="ko-KR" altLang="en-US" sz="1400"/>
                        <a:t>상태에서의 두 점 사이의 거리를 </a:t>
                      </a:r>
                      <a:r>
                        <a:rPr lang="en-US" altLang="ko-KR" sz="1400"/>
                        <a:t>calibration</a:t>
                      </a:r>
                      <a:r>
                        <a:rPr lang="ko-KR" altLang="en-US" sz="1400"/>
                        <a:t>한다</a:t>
                      </a:r>
                      <a:r>
                        <a:rPr lang="en-US" altLang="ko-KR" sz="1400"/>
                        <a:t>. </a:t>
                      </a:r>
                      <a:r>
                        <a:rPr lang="ko-KR" altLang="en-US" sz="1400"/>
                        <a:t>완료되면 </a:t>
                      </a:r>
                      <a:r>
                        <a:rPr lang="en-US" altLang="ko-KR" sz="1400"/>
                        <a:t>LED</a:t>
                      </a:r>
                      <a:r>
                        <a:rPr lang="ko-KR" altLang="en-US" sz="1400"/>
                        <a:t>를 점멸한다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속도 측정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/>
                        <a:t>Idle </a:t>
                      </a:r>
                      <a:r>
                        <a:rPr lang="ko-KR" altLang="en-US" sz="1400"/>
                        <a:t>상태와 다른 측정값이 발생하였을 경우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두 초음파 센서에서의 거리 차이가 발생한 시간을 </a:t>
                      </a:r>
                      <a:r>
                        <a:rPr lang="en-US" altLang="ko-KR" sz="1400"/>
                        <a:t>interval timer</a:t>
                      </a:r>
                      <a:r>
                        <a:rPr lang="ko-KR" altLang="en-US" sz="1400"/>
                        <a:t>로 측정하여 물체의 속도를 측정한다</a:t>
                      </a:r>
                      <a:r>
                        <a:rPr lang="en-US" altLang="ko-KR" sz="140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/>
                        <a:t>VGA</a:t>
                      </a:r>
                      <a:r>
                        <a:rPr lang="ko-KR" altLang="en-US" sz="1400" dirty="0"/>
                        <a:t>로 속도 출력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/>
                        <a:t>V-Sync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double buffering</a:t>
                      </a:r>
                      <a:r>
                        <a:rPr lang="ko-KR" altLang="en-US" sz="1400" dirty="0"/>
                        <a:t>을 이용하여 지나가는 물체들의 속도를 </a:t>
                      </a:r>
                      <a:r>
                        <a:rPr lang="en-US" altLang="ko-KR" sz="1400" dirty="0"/>
                        <a:t>VGA</a:t>
                      </a:r>
                      <a:r>
                        <a:rPr lang="ko-KR" altLang="en-US" sz="1400" dirty="0"/>
                        <a:t>로 출력한다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lt"/>
                          <a:cs typeface="Times New Roman" panose="02020603050405020304" pitchFamily="18" charset="0"/>
                        </a:rPr>
                        <a:t>88%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877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B659-22BB-49D7-BC85-B56983D3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중간</a:t>
            </a:r>
            <a:r>
              <a:rPr lang="en-US" altLang="ko-KR" dirty="0"/>
              <a:t>) </a:t>
            </a:r>
            <a:r>
              <a:rPr lang="ko-KR" altLang="en-US" dirty="0"/>
              <a:t>결과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738A3-927C-441F-944E-2447AF61E9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계획 대비 설계 상 변경된 사항은 우측과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Calibration </a:t>
            </a:r>
            <a:r>
              <a:rPr lang="ko-KR" altLang="en-US" dirty="0"/>
              <a:t>완료 시 </a:t>
            </a:r>
            <a:r>
              <a:rPr lang="en-US" altLang="ko-KR" dirty="0"/>
              <a:t>LED</a:t>
            </a:r>
            <a:r>
              <a:rPr lang="ko-KR" altLang="en-US" dirty="0"/>
              <a:t>를 점멸하는 대신 우측과 </a:t>
            </a:r>
            <a:br>
              <a:rPr lang="en-US" altLang="ko-KR" dirty="0"/>
            </a:br>
            <a:r>
              <a:rPr lang="ko-KR" altLang="en-US" dirty="0"/>
              <a:t>같이 </a:t>
            </a:r>
            <a:r>
              <a:rPr lang="en-US" altLang="ko-KR" dirty="0"/>
              <a:t>7-segment</a:t>
            </a:r>
            <a:r>
              <a:rPr lang="ko-KR" altLang="en-US" dirty="0"/>
              <a:t> </a:t>
            </a:r>
            <a:r>
              <a:rPr lang="en-US" altLang="ko-KR" dirty="0"/>
              <a:t>display</a:t>
            </a:r>
            <a:r>
              <a:rPr lang="ko-KR" altLang="en-US" dirty="0"/>
              <a:t>를 회전하는 효과를 주어 진행도를 확인할 수 있다</a:t>
            </a:r>
            <a:r>
              <a:rPr lang="en-US" altLang="ko-KR" dirty="0"/>
              <a:t>. </a:t>
            </a:r>
            <a:r>
              <a:rPr lang="ko-KR" altLang="en-US" dirty="0"/>
              <a:t>위쪽이 켜지면 </a:t>
            </a:r>
            <a:r>
              <a:rPr lang="en-US" altLang="ko-KR" dirty="0"/>
              <a:t>calibration 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오른쪽이 켜지면 </a:t>
            </a:r>
            <a:r>
              <a:rPr lang="en-US" altLang="ko-KR" dirty="0"/>
              <a:t>calibration </a:t>
            </a:r>
            <a:r>
              <a:rPr lang="ko-KR" altLang="en-US" dirty="0"/>
              <a:t>진행 중</a:t>
            </a:r>
            <a:r>
              <a:rPr lang="en-US" altLang="ko-KR" dirty="0"/>
              <a:t>, </a:t>
            </a:r>
            <a:r>
              <a:rPr lang="ko-KR" altLang="en-US" dirty="0"/>
              <a:t>아래가 켜지면</a:t>
            </a:r>
            <a:r>
              <a:rPr lang="en-US" altLang="ko-KR" dirty="0"/>
              <a:t> calibration </a:t>
            </a:r>
            <a:r>
              <a:rPr lang="ko-KR" altLang="en-US" dirty="0"/>
              <a:t>완료</a:t>
            </a:r>
            <a:r>
              <a:rPr lang="en-US" altLang="ko-KR" dirty="0"/>
              <a:t>, </a:t>
            </a:r>
            <a:r>
              <a:rPr lang="ko-KR" altLang="en-US" dirty="0"/>
              <a:t>좌측이 켜지면 </a:t>
            </a:r>
            <a:r>
              <a:rPr lang="en-US" altLang="ko-KR" dirty="0"/>
              <a:t>speed </a:t>
            </a:r>
            <a:r>
              <a:rPr lang="ko-KR" altLang="en-US" dirty="0"/>
              <a:t>측정 중</a:t>
            </a:r>
            <a:r>
              <a:rPr lang="en-US" altLang="ko-KR" dirty="0"/>
              <a:t>, </a:t>
            </a:r>
            <a:r>
              <a:rPr lang="ko-KR" altLang="en-US" dirty="0"/>
              <a:t>그 후 측정이 완료되면 측정된 </a:t>
            </a:r>
            <a:r>
              <a:rPr lang="en-US" altLang="ko-KR" dirty="0"/>
              <a:t>speed</a:t>
            </a:r>
            <a:r>
              <a:rPr lang="ko-KR" altLang="en-US" dirty="0"/>
              <a:t>가 출력되게 된다</a:t>
            </a:r>
            <a:r>
              <a:rPr lang="en-US" altLang="ko-KR" dirty="0"/>
              <a:t>. (</a:t>
            </a:r>
            <a:r>
              <a:rPr lang="ko-KR" altLang="en-US" dirty="0"/>
              <a:t>우측 영상은 </a:t>
            </a:r>
            <a:r>
              <a:rPr lang="en-US" altLang="ko-KR" dirty="0"/>
              <a:t>mm/s)</a:t>
            </a:r>
          </a:p>
          <a:p>
            <a:r>
              <a:rPr lang="ko-KR" altLang="en-US" dirty="0"/>
              <a:t>센서를 고정할 부분이 제작되어 있지 않아</a:t>
            </a:r>
            <a:r>
              <a:rPr lang="en-US" altLang="ko-KR" dirty="0"/>
              <a:t> </a:t>
            </a:r>
            <a:r>
              <a:rPr lang="ko-KR" altLang="en-US" dirty="0"/>
              <a:t>두 센서의 각과 반지름을 임의로 </a:t>
            </a:r>
            <a:r>
              <a:rPr lang="en-US" altLang="ko-KR" dirty="0"/>
              <a:t>15</a:t>
            </a:r>
            <a:r>
              <a:rPr lang="ko-KR" altLang="en-US" dirty="0"/>
              <a:t>도와 </a:t>
            </a:r>
            <a:r>
              <a:rPr lang="en-US" altLang="ko-KR" dirty="0"/>
              <a:t>1m</a:t>
            </a:r>
            <a:r>
              <a:rPr lang="ko-KR" altLang="en-US" dirty="0"/>
              <a:t>로 설정하고 측정하였다</a:t>
            </a:r>
            <a:r>
              <a:rPr lang="en-US" altLang="ko-KR" dirty="0"/>
              <a:t>. </a:t>
            </a:r>
            <a:r>
              <a:rPr lang="ko-KR" altLang="en-US" dirty="0"/>
              <a:t>최종 결과에서 지지대를 제작한 후 두 센서의 각과 반지름을 특정하면 더 정확한 결과를 얻을 수 있을 것이다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09B4C-D71E-42CB-924D-2B6D5A38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 descr="텍스트, 교통, 흐린, 장치이(가) 표시된 사진&#10;&#10;자동 생성된 설명">
            <a:extLst>
              <a:ext uri="{FF2B5EF4-FFF2-40B4-BE49-F238E27FC236}">
                <a16:creationId xmlns:a16="http://schemas.microsoft.com/office/drawing/2014/main" id="{1D356ADF-4BF6-0F8F-B0E2-553D5CDE7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860951"/>
            <a:ext cx="1607563" cy="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134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B659-22BB-49D7-BC85-B56983D3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중간</a:t>
            </a:r>
            <a:r>
              <a:rPr lang="en-US" altLang="ko-KR" dirty="0"/>
              <a:t>) </a:t>
            </a:r>
            <a:r>
              <a:rPr lang="ko-KR" altLang="en-US" dirty="0"/>
              <a:t>결과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738A3-927C-441F-944E-2447AF61E9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87823" y="860952"/>
            <a:ext cx="6048673" cy="5616624"/>
          </a:xfrm>
        </p:spPr>
        <p:txBody>
          <a:bodyPr/>
          <a:lstStyle/>
          <a:p>
            <a:r>
              <a:rPr lang="ko-KR" altLang="en-US" dirty="0"/>
              <a:t>결과 영상</a:t>
            </a:r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</a:t>
            </a:r>
            <a:r>
              <a:rPr lang="ko-KR" altLang="en-US" dirty="0"/>
              <a:t>을 보면 </a:t>
            </a:r>
            <a:r>
              <a:rPr lang="en-US" altLang="ko-KR" dirty="0"/>
              <a:t>calibration</a:t>
            </a:r>
            <a:r>
              <a:rPr lang="ko-KR" altLang="en-US" dirty="0"/>
              <a:t>이 완료되었음을 의미하는 아래 </a:t>
            </a:r>
            <a:r>
              <a:rPr lang="en-US" altLang="ko-KR" dirty="0"/>
              <a:t>segment</a:t>
            </a:r>
            <a:r>
              <a:rPr lang="ko-KR" altLang="en-US" dirty="0"/>
              <a:t>가 점등되어 있고 </a:t>
            </a:r>
            <a:r>
              <a:rPr lang="en-US" altLang="ko-KR" dirty="0"/>
              <a:t>speed</a:t>
            </a:r>
            <a:r>
              <a:rPr lang="ko-KR" altLang="en-US" dirty="0"/>
              <a:t>측정을 기다리는 것을 확인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물체가 첫번째 초음파 센서를 지나갔을 때 </a:t>
            </a:r>
            <a:r>
              <a:rPr lang="en-US" altLang="ko-KR" dirty="0"/>
              <a:t>speed</a:t>
            </a:r>
            <a:r>
              <a:rPr lang="ko-KR" altLang="en-US" dirty="0"/>
              <a:t>측정을 시작하고 </a:t>
            </a:r>
            <a:r>
              <a:rPr lang="en-US" altLang="ko-KR" dirty="0"/>
              <a:t>segment</a:t>
            </a:r>
            <a:r>
              <a:rPr lang="ko-KR" altLang="en-US" dirty="0"/>
              <a:t>의 좌측이 켜지는 것을 잠시 확인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물체가 </a:t>
            </a:r>
            <a:r>
              <a:rPr lang="en-US" altLang="ko-KR" dirty="0"/>
              <a:t>2</a:t>
            </a:r>
            <a:r>
              <a:rPr lang="ko-KR" altLang="en-US" dirty="0"/>
              <a:t>번째 초음파 센서까지 지나가면 측정을 완료하고 그 값을 </a:t>
            </a:r>
            <a:r>
              <a:rPr lang="en-US" altLang="ko-KR" dirty="0"/>
              <a:t>segment</a:t>
            </a:r>
            <a:r>
              <a:rPr lang="ko-KR" altLang="en-US" dirty="0"/>
              <a:t>와 </a:t>
            </a:r>
            <a:r>
              <a:rPr lang="en-US" altLang="ko-KR" dirty="0"/>
              <a:t>VGA</a:t>
            </a:r>
            <a:r>
              <a:rPr lang="ko-KR" altLang="en-US" dirty="0"/>
              <a:t>모니터에 </a:t>
            </a:r>
            <a:r>
              <a:rPr lang="en-US" altLang="ko-KR" dirty="0"/>
              <a:t>display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VGA </a:t>
            </a:r>
            <a:r>
              <a:rPr lang="ko-KR" altLang="en-US" dirty="0"/>
              <a:t>화면을 출력할 경우 </a:t>
            </a:r>
            <a:r>
              <a:rPr lang="en-US" altLang="ko-KR" dirty="0"/>
              <a:t>2</a:t>
            </a:r>
            <a:r>
              <a:rPr lang="ko-KR" altLang="en-US" dirty="0"/>
              <a:t>번째 측정부터 </a:t>
            </a:r>
            <a:r>
              <a:rPr lang="en-US" altLang="ko-KR" dirty="0"/>
              <a:t>VGA</a:t>
            </a:r>
            <a:r>
              <a:rPr lang="ko-KR" altLang="en-US" dirty="0"/>
              <a:t>모니터에 이전 값과 겹쳐져서 출력 되는 오류가 있어서 수정 예정이다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09B4C-D71E-42CB-924D-2B6D5A38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pic>
        <p:nvPicPr>
          <p:cNvPr id="7" name="그림 6" descr="사람이(가) 표시된 사진&#10;&#10;자동 생성된 설명">
            <a:extLst>
              <a:ext uri="{FF2B5EF4-FFF2-40B4-BE49-F238E27FC236}">
                <a16:creationId xmlns:a16="http://schemas.microsoft.com/office/drawing/2014/main" id="{C7D04744-4950-75B0-AFF3-11D08F00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2573407" cy="42237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613EBC-9A2F-13D4-2E8F-9484DD3B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5425701"/>
            <a:ext cx="3028646" cy="8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883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4_3_new.potx" id="{5152B186-BF38-4D46-9D34-2A2795BFE384}" vid="{F951E19C-3E9B-4660-8B61-89312215F3B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template_4_3_new</Template>
  <TotalTime>182</TotalTime>
  <Words>388</Words>
  <Application>Microsoft Office PowerPoint</Application>
  <PresentationFormat>화면 슬라이드 쇼(4:3)</PresentationFormat>
  <Paragraphs>41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Tahoma</vt:lpstr>
      <vt:lpstr>Wingdings</vt:lpstr>
      <vt:lpstr>Wingdings 3</vt:lpstr>
      <vt:lpstr>Template</vt:lpstr>
      <vt:lpstr>전자HW설계 – 설계과제 초음파 센서를 이용한 스피드 건</vt:lpstr>
      <vt:lpstr>계획 대비 설계 상 변경된 사항</vt:lpstr>
      <vt:lpstr>계획 대비 진행률의 자체 평가</vt:lpstr>
      <vt:lpstr>(중간) 결과 시연</vt:lpstr>
      <vt:lpstr>(중간) 결과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전자HW설계 – 설계과제 설계 제목</dc:title>
  <dc:creator>Tae-Hwan Kim</dc:creator>
  <cp:lastModifiedBy>윤준영(***6***150)</cp:lastModifiedBy>
  <cp:revision>52</cp:revision>
  <dcterms:created xsi:type="dcterms:W3CDTF">2015-11-09T08:14:49Z</dcterms:created>
  <dcterms:modified xsi:type="dcterms:W3CDTF">2022-12-01T08:04:59Z</dcterms:modified>
</cp:coreProperties>
</file>